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3" r:id="rId1"/>
  </p:sldMasterIdLst>
  <p:notesMasterIdLst>
    <p:notesMasterId r:id="rId10"/>
  </p:notesMasterIdLst>
  <p:handoutMasterIdLst>
    <p:handoutMasterId r:id="rId11"/>
  </p:handoutMasterIdLst>
  <p:sldIdLst>
    <p:sldId id="290" r:id="rId2"/>
    <p:sldId id="293" r:id="rId3"/>
    <p:sldId id="302" r:id="rId4"/>
    <p:sldId id="303" r:id="rId5"/>
    <p:sldId id="299" r:id="rId6"/>
    <p:sldId id="304" r:id="rId7"/>
    <p:sldId id="301" r:id="rId8"/>
    <p:sldId id="300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02D7B23-E530-4CC4-B4C3-9917ACB1F451}">
          <p14:sldIdLst>
            <p14:sldId id="290"/>
            <p14:sldId id="293"/>
            <p14:sldId id="302"/>
            <p14:sldId id="303"/>
            <p14:sldId id="299"/>
            <p14:sldId id="304"/>
            <p14:sldId id="301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5E69"/>
    <a:srgbClr val="7DCAD8"/>
    <a:srgbClr val="FE7235"/>
    <a:srgbClr val="FEA734"/>
    <a:srgbClr val="C73619"/>
    <a:srgbClr val="F16743"/>
    <a:srgbClr val="5C6D1D"/>
    <a:srgbClr val="94B44A"/>
    <a:srgbClr val="01B4BB"/>
    <a:srgbClr val="5FA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50" autoAdjust="0"/>
    <p:restoredTop sz="95256" autoAdjust="0"/>
  </p:normalViewPr>
  <p:slideViewPr>
    <p:cSldViewPr>
      <p:cViewPr varScale="1">
        <p:scale>
          <a:sx n="114" d="100"/>
          <a:sy n="114" d="100"/>
        </p:scale>
        <p:origin x="638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-2838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2424-DDEB-4A97-8DF5-6BF96CCB3FB5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53C4B-F994-412E-85D8-E2AB982928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699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ABD2D-06EE-4924-A970-DA7F071D30DD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73052-1C4D-4D99-A058-91D57910836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535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https://pixabay.com/es/photos/negocio-hombre-empresario-1042706/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https://pixabay.com/es/photos/modelo-empresario-corporativo-2911332/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https://pixabay.com/es/photos/gente-mujer-llamada-tienda-caf%c3%a9-2588594/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https://pixabay.com/es/photos/hombre-de-negocios-hombre-retrato-805769/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https://pixabay.com/es/photos/mujer-trabajo-oficina-pizarron-4702060/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https://pixabay.com/es/photos/empresario-hombre-corredor-de-bolsa-481113/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https://www.pexels.com/es-es/foto/hombre-de-chaqueta-de-traje-negro-con-ordenador-portatil-plateado-3777564/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73052-1C4D-4D99-A058-91D57910836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750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https://pixabay.com/es/photos/negocio-hombre-empresario-1042706/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https://pixabay.com/es/photos/modelo-empresario-corporativo-2911332/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https://pixabay.com/es/photos/gente-mujer-llamada-tienda-caf%c3%a9-2588594/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https://pixabay.com/es/photos/hombre-de-negocios-hombre-retrato-805769/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https://pixabay.com/es/photos/mujer-trabajo-oficina-pizarron-4702060/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https://pixabay.com/es/photos/empresario-hombre-corredor-de-bolsa-481113/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https://www.pexels.com/es-es/foto/hombre-de-chaqueta-de-traje-negro-con-ordenador-portatil-plateado-3777564/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73052-1C4D-4D99-A058-91D57910836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854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https://pixabay.com/es/photos/negocio-hombre-empresario-1042706/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https://pixabay.com/es/photos/modelo-empresario-corporativo-2911332/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https://pixabay.com/es/photos/gente-mujer-llamada-tienda-caf%c3%a9-2588594/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https://pixabay.com/es/photos/hombre-de-negocios-hombre-retrato-805769/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https://pixabay.com/es/photos/mujer-trabajo-oficina-pizarron-4702060/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https://pixabay.com/es/photos/empresario-hombre-corredor-de-bolsa-481113/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https://www.pexels.com/es-es/foto/hombre-de-chaqueta-de-traje-negro-con-ordenador-portatil-plateado-3777564/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73052-1C4D-4D99-A058-91D57910836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138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https://pixabay.com/es/photos/negocio-hombre-empresario-1042706/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https://pixabay.com/es/photos/modelo-empresario-corporativo-2911332/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https://pixabay.com/es/photos/gente-mujer-llamada-tienda-caf%c3%a9-2588594/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https://pixabay.com/es/photos/hombre-de-negocios-hombre-retrato-805769/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https://pixabay.com/es/photos/mujer-trabajo-oficina-pizarron-4702060/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https://pixabay.com/es/photos/empresario-hombre-corredor-de-bolsa-481113/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https://www.pexels.com/es-es/foto/hombre-de-chaqueta-de-traje-negro-con-ordenador-portatil-plateado-3777564/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673052-1C4D-4D99-A058-91D57910836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291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419350"/>
            <a:ext cx="9144000" cy="272415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40992"/>
            <a:ext cx="7772400" cy="458115"/>
          </a:xfrm>
        </p:spPr>
        <p:txBody>
          <a:bodyPr/>
          <a:lstStyle>
            <a:lvl1pPr algn="ctr">
              <a:defRPr lang="en-US" sz="3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32020"/>
            <a:ext cx="6400800" cy="573330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9BDFC48-CCC1-010E-8939-75AAF0C7D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3848100"/>
            <a:ext cx="9144000" cy="1295400"/>
          </a:xfrm>
          <a:prstGeom prst="rect">
            <a:avLst/>
          </a:prstGeom>
          <a:solidFill>
            <a:srgbClr val="B5D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1" indent="0">
              <a:buNone/>
              <a:defRPr sz="2800"/>
            </a:lvl2pPr>
            <a:lvl3pPr marL="914362" indent="0">
              <a:buNone/>
              <a:defRPr sz="2400"/>
            </a:lvl3pPr>
            <a:lvl4pPr marL="1371543" indent="0">
              <a:buNone/>
              <a:defRPr sz="2000"/>
            </a:lvl4pPr>
            <a:lvl5pPr marL="1828724" indent="0">
              <a:buNone/>
              <a:defRPr sz="2000"/>
            </a:lvl5pPr>
            <a:lvl6pPr marL="2285905" indent="0">
              <a:buNone/>
              <a:defRPr sz="2000"/>
            </a:lvl6pPr>
            <a:lvl7pPr marL="2743086" indent="0">
              <a:buNone/>
              <a:defRPr sz="2000"/>
            </a:lvl7pPr>
            <a:lvl8pPr marL="3200266" indent="0">
              <a:buNone/>
              <a:defRPr sz="2000"/>
            </a:lvl8pPr>
            <a:lvl9pPr marL="3657448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1" indent="0">
              <a:buNone/>
              <a:defRPr sz="1200"/>
            </a:lvl2pPr>
            <a:lvl3pPr marL="914362" indent="0">
              <a:buNone/>
              <a:defRPr sz="1000"/>
            </a:lvl3pPr>
            <a:lvl4pPr marL="1371543" indent="0">
              <a:buNone/>
              <a:defRPr sz="900"/>
            </a:lvl4pPr>
            <a:lvl5pPr marL="1828724" indent="0">
              <a:buNone/>
              <a:defRPr sz="900"/>
            </a:lvl5pPr>
            <a:lvl6pPr marL="2285905" indent="0">
              <a:buNone/>
              <a:defRPr sz="900"/>
            </a:lvl6pPr>
            <a:lvl7pPr marL="2743086" indent="0">
              <a:buNone/>
              <a:defRPr sz="900"/>
            </a:lvl7pPr>
            <a:lvl8pPr marL="3200266" indent="0">
              <a:buNone/>
              <a:defRPr sz="900"/>
            </a:lvl8pPr>
            <a:lvl9pPr marL="365744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mode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742950"/>
            <a:ext cx="8229600" cy="381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54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4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4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6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697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263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331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53819"/>
            <a:ext cx="8229600" cy="374080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176A7-B091-469C-82C8-89C693043C40}" type="datetimeFigureOut">
              <a:rPr lang="en-US" smtClean="0"/>
              <a:pPr/>
              <a:t>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9B1FA-81F2-4940-9AF3-5EAFB5D666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82" r:id="rId10"/>
    <p:sldLayoutId id="2147483681" r:id="rId11"/>
    <p:sldLayoutId id="2147483683" r:id="rId12"/>
    <p:sldLayoutId id="2147483684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80" r:id="rId20"/>
    <p:sldLayoutId id="2147483662" r:id="rId21"/>
  </p:sldLayoutIdLst>
  <p:txStyles>
    <p:titleStyle>
      <a:lvl1pPr algn="l" defTabSz="914362" rtl="0" eaLnBrk="1" latinLnBrk="0" hangingPunct="1">
        <a:spcBef>
          <a:spcPct val="0"/>
        </a:spcBef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886" indent="-342886" algn="l" defTabSz="914362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19" indent="-285738" algn="l" defTabSz="91436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2952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134" indent="-228591" algn="l" defTabSz="914362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314" indent="-228591" algn="l" defTabSz="914362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495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6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7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8" indent="-228591" algn="l" defTabSz="91436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3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4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5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8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6.sv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4" Type="http://schemas.openxmlformats.org/officeDocument/2006/relationships/image" Target="../media/image2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yiKeLOKc1tw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lobe with lines and dots around it&#10;&#10;Description automatically generated">
            <a:extLst>
              <a:ext uri="{FF2B5EF4-FFF2-40B4-BE49-F238E27FC236}">
                <a16:creationId xmlns:a16="http://schemas.microsoft.com/office/drawing/2014/main" id="{B8216D52-FB96-0539-448E-740D17D2D8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99" t="-53054" r="-245535" b="49362"/>
          <a:stretch/>
        </p:blipFill>
        <p:spPr>
          <a:xfrm>
            <a:off x="0" y="1962150"/>
            <a:ext cx="9144000" cy="3181350"/>
          </a:xfrm>
          <a:prstGeom prst="rect">
            <a:avLst/>
          </a:prstGeom>
        </p:spPr>
      </p:pic>
      <p:pic>
        <p:nvPicPr>
          <p:cNvPr id="7" name="Picture 6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12103E60-2552-B91A-BC47-E3175D495D9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728" t="42719" r="48821" b="-13916"/>
          <a:stretch/>
        </p:blipFill>
        <p:spPr>
          <a:xfrm>
            <a:off x="0" y="0"/>
            <a:ext cx="9190352" cy="2584774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828800" y="1802492"/>
            <a:ext cx="5486400" cy="722114"/>
          </a:xfrm>
        </p:spPr>
        <p:txBody>
          <a:bodyPr>
            <a:noAutofit/>
          </a:bodyPr>
          <a:lstStyle/>
          <a:p>
            <a:pPr algn="ctr"/>
            <a:r>
              <a:rPr lang="en-US" sz="48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CYBER SAFETY</a:t>
            </a:r>
            <a:endParaRPr lang="en-US" sz="3500" spc="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30ECB2-505C-382B-48B7-F1188F31802B}"/>
              </a:ext>
            </a:extLst>
          </p:cNvPr>
          <p:cNvSpPr/>
          <p:nvPr/>
        </p:nvSpPr>
        <p:spPr>
          <a:xfrm>
            <a:off x="1676400" y="1458085"/>
            <a:ext cx="5829300" cy="2225351"/>
          </a:xfrm>
          <a:prstGeom prst="rect">
            <a:avLst/>
          </a:prstGeom>
          <a:noFill/>
          <a:ln>
            <a:gradFill>
              <a:gsLst>
                <a:gs pos="51700">
                  <a:srgbClr val="1F5E69"/>
                </a:gs>
                <a:gs pos="0">
                  <a:srgbClr val="7DCAD8"/>
                </a:gs>
                <a:gs pos="100000">
                  <a:srgbClr val="7DCAD8"/>
                </a:gs>
              </a:gsLst>
              <a:lin ang="72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3000DCE-1302-59CB-A736-8AE0925B2D2C}"/>
              </a:ext>
            </a:extLst>
          </p:cNvPr>
          <p:cNvGrpSpPr/>
          <p:nvPr/>
        </p:nvGrpSpPr>
        <p:grpSpPr>
          <a:xfrm>
            <a:off x="7162800" y="3333750"/>
            <a:ext cx="677960" cy="669470"/>
            <a:chOff x="7354500" y="1247940"/>
            <a:chExt cx="677960" cy="66947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0F566D3-2AAE-E8CC-2954-D1446974BCB9}"/>
                </a:ext>
              </a:extLst>
            </p:cNvPr>
            <p:cNvSpPr/>
            <p:nvPr/>
          </p:nvSpPr>
          <p:spPr>
            <a:xfrm>
              <a:off x="7547429" y="1432379"/>
              <a:ext cx="297542" cy="2975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007F381-7867-C194-2AAA-FA4BAE176983}"/>
                </a:ext>
              </a:extLst>
            </p:cNvPr>
            <p:cNvSpPr/>
            <p:nvPr/>
          </p:nvSpPr>
          <p:spPr>
            <a:xfrm>
              <a:off x="7390492" y="1275442"/>
              <a:ext cx="604158" cy="604158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88BEB0B-B512-FCA6-9882-81D301CF42A2}"/>
                </a:ext>
              </a:extLst>
            </p:cNvPr>
            <p:cNvSpPr/>
            <p:nvPr/>
          </p:nvSpPr>
          <p:spPr>
            <a:xfrm>
              <a:off x="7354500" y="1247940"/>
              <a:ext cx="265501" cy="410827"/>
            </a:xfrm>
            <a:custGeom>
              <a:avLst/>
              <a:gdLst>
                <a:gd name="connsiteX0" fmla="*/ 265501 w 265501"/>
                <a:gd name="connsiteY0" fmla="*/ 0 h 410827"/>
                <a:gd name="connsiteX1" fmla="*/ 265501 w 265501"/>
                <a:gd name="connsiteY1" fmla="*/ 65783 h 410827"/>
                <a:gd name="connsiteX2" fmla="*/ 232596 w 265501"/>
                <a:gd name="connsiteY2" fmla="*/ 75997 h 410827"/>
                <a:gd name="connsiteX3" fmla="*/ 62617 w 265501"/>
                <a:gd name="connsiteY3" fmla="*/ 332436 h 410827"/>
                <a:gd name="connsiteX4" fmla="*/ 66658 w 265501"/>
                <a:gd name="connsiteY4" fmla="*/ 372522 h 410827"/>
                <a:gd name="connsiteX5" fmla="*/ 10619 w 265501"/>
                <a:gd name="connsiteY5" fmla="*/ 410827 h 410827"/>
                <a:gd name="connsiteX6" fmla="*/ 6887 w 265501"/>
                <a:gd name="connsiteY6" fmla="*/ 398806 h 410827"/>
                <a:gd name="connsiteX7" fmla="*/ 0 w 265501"/>
                <a:gd name="connsiteY7" fmla="*/ 330490 h 410827"/>
                <a:gd name="connsiteX8" fmla="*/ 207034 w 265501"/>
                <a:gd name="connsiteY8" fmla="*/ 18149 h 410827"/>
                <a:gd name="connsiteX9" fmla="*/ 265501 w 265501"/>
                <a:gd name="connsiteY9" fmla="*/ 0 h 41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501" h="410827">
                  <a:moveTo>
                    <a:pt x="265501" y="0"/>
                  </a:moveTo>
                  <a:lnTo>
                    <a:pt x="265501" y="65783"/>
                  </a:lnTo>
                  <a:lnTo>
                    <a:pt x="232596" y="75997"/>
                  </a:lnTo>
                  <a:cubicBezTo>
                    <a:pt x="132707" y="118247"/>
                    <a:pt x="62617" y="217157"/>
                    <a:pt x="62617" y="332436"/>
                  </a:cubicBezTo>
                  <a:lnTo>
                    <a:pt x="66658" y="372522"/>
                  </a:lnTo>
                  <a:lnTo>
                    <a:pt x="10619" y="410827"/>
                  </a:lnTo>
                  <a:lnTo>
                    <a:pt x="6887" y="398806"/>
                  </a:lnTo>
                  <a:cubicBezTo>
                    <a:pt x="2372" y="376739"/>
                    <a:pt x="0" y="353892"/>
                    <a:pt x="0" y="330490"/>
                  </a:cubicBezTo>
                  <a:cubicBezTo>
                    <a:pt x="0" y="190080"/>
                    <a:pt x="85369" y="69609"/>
                    <a:pt x="207034" y="18149"/>
                  </a:cubicBezTo>
                  <a:lnTo>
                    <a:pt x="265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DF262F8-BF41-2426-60CA-54A9ECA0ADA2}"/>
                </a:ext>
              </a:extLst>
            </p:cNvPr>
            <p:cNvSpPr/>
            <p:nvPr/>
          </p:nvSpPr>
          <p:spPr>
            <a:xfrm>
              <a:off x="7772401" y="1249628"/>
              <a:ext cx="260059" cy="476418"/>
            </a:xfrm>
            <a:custGeom>
              <a:avLst/>
              <a:gdLst>
                <a:gd name="connsiteX0" fmla="*/ 0 w 260059"/>
                <a:gd name="connsiteY0" fmla="*/ 0 h 476418"/>
                <a:gd name="connsiteX1" fmla="*/ 53025 w 260059"/>
                <a:gd name="connsiteY1" fmla="*/ 16460 h 476418"/>
                <a:gd name="connsiteX2" fmla="*/ 260059 w 260059"/>
                <a:gd name="connsiteY2" fmla="*/ 328801 h 476418"/>
                <a:gd name="connsiteX3" fmla="*/ 233420 w 260059"/>
                <a:gd name="connsiteY3" fmla="*/ 460747 h 476418"/>
                <a:gd name="connsiteX4" fmla="*/ 224914 w 260059"/>
                <a:gd name="connsiteY4" fmla="*/ 476418 h 476418"/>
                <a:gd name="connsiteX5" fmla="*/ 182074 w 260059"/>
                <a:gd name="connsiteY5" fmla="*/ 430676 h 476418"/>
                <a:gd name="connsiteX6" fmla="*/ 195682 w 260059"/>
                <a:gd name="connsiteY6" fmla="*/ 386836 h 476418"/>
                <a:gd name="connsiteX7" fmla="*/ 201336 w 260059"/>
                <a:gd name="connsiteY7" fmla="*/ 330747 h 476418"/>
                <a:gd name="connsiteX8" fmla="*/ 31357 w 260059"/>
                <a:gd name="connsiteY8" fmla="*/ 74308 h 476418"/>
                <a:gd name="connsiteX9" fmla="*/ 0 w 260059"/>
                <a:gd name="connsiteY9" fmla="*/ 64574 h 476418"/>
                <a:gd name="connsiteX10" fmla="*/ 0 w 260059"/>
                <a:gd name="connsiteY10" fmla="*/ 0 h 47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059" h="476418">
                  <a:moveTo>
                    <a:pt x="0" y="0"/>
                  </a:moveTo>
                  <a:lnTo>
                    <a:pt x="53025" y="16460"/>
                  </a:lnTo>
                  <a:cubicBezTo>
                    <a:pt x="174690" y="67920"/>
                    <a:pt x="260059" y="188391"/>
                    <a:pt x="260059" y="328801"/>
                  </a:cubicBezTo>
                  <a:cubicBezTo>
                    <a:pt x="260059" y="375604"/>
                    <a:pt x="250574" y="420192"/>
                    <a:pt x="233420" y="460747"/>
                  </a:cubicBezTo>
                  <a:lnTo>
                    <a:pt x="224914" y="476418"/>
                  </a:lnTo>
                  <a:lnTo>
                    <a:pt x="182074" y="430676"/>
                  </a:lnTo>
                  <a:lnTo>
                    <a:pt x="195682" y="386836"/>
                  </a:lnTo>
                  <a:cubicBezTo>
                    <a:pt x="199389" y="368719"/>
                    <a:pt x="201336" y="349960"/>
                    <a:pt x="201336" y="330747"/>
                  </a:cubicBezTo>
                  <a:cubicBezTo>
                    <a:pt x="201336" y="215468"/>
                    <a:pt x="131246" y="116558"/>
                    <a:pt x="31357" y="74308"/>
                  </a:cubicBezTo>
                  <a:lnTo>
                    <a:pt x="0" y="64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1B69880-7711-19C8-B9F2-4E810DDC2165}"/>
                </a:ext>
              </a:extLst>
            </p:cNvPr>
            <p:cNvSpPr/>
            <p:nvPr/>
          </p:nvSpPr>
          <p:spPr>
            <a:xfrm>
              <a:off x="7435129" y="1761145"/>
              <a:ext cx="465089" cy="156265"/>
            </a:xfrm>
            <a:custGeom>
              <a:avLst/>
              <a:gdLst>
                <a:gd name="connsiteX0" fmla="*/ 50280 w 465089"/>
                <a:gd name="connsiteY0" fmla="*/ 0 h 156265"/>
                <a:gd name="connsiteX1" fmla="*/ 63503 w 465089"/>
                <a:gd name="connsiteY1" fmla="*/ 16026 h 156265"/>
                <a:gd name="connsiteX2" fmla="*/ 260298 w 465089"/>
                <a:gd name="connsiteY2" fmla="*/ 97541 h 156265"/>
                <a:gd name="connsiteX3" fmla="*/ 415904 w 465089"/>
                <a:gd name="connsiteY3" fmla="*/ 50010 h 156265"/>
                <a:gd name="connsiteX4" fmla="*/ 425601 w 465089"/>
                <a:gd name="connsiteY4" fmla="*/ 42010 h 156265"/>
                <a:gd name="connsiteX5" fmla="*/ 465089 w 465089"/>
                <a:gd name="connsiteY5" fmla="*/ 84172 h 156265"/>
                <a:gd name="connsiteX6" fmla="*/ 447878 w 465089"/>
                <a:gd name="connsiteY6" fmla="*/ 98372 h 156265"/>
                <a:gd name="connsiteX7" fmla="*/ 258351 w 465089"/>
                <a:gd name="connsiteY7" fmla="*/ 156265 h 156265"/>
                <a:gd name="connsiteX8" fmla="*/ 18656 w 465089"/>
                <a:gd name="connsiteY8" fmla="*/ 56980 h 156265"/>
                <a:gd name="connsiteX9" fmla="*/ 0 w 465089"/>
                <a:gd name="connsiteY9" fmla="*/ 34368 h 156265"/>
                <a:gd name="connsiteX10" fmla="*/ 50280 w 465089"/>
                <a:gd name="connsiteY10" fmla="*/ 0 h 15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5089" h="156265">
                  <a:moveTo>
                    <a:pt x="50280" y="0"/>
                  </a:moveTo>
                  <a:lnTo>
                    <a:pt x="63503" y="16026"/>
                  </a:lnTo>
                  <a:cubicBezTo>
                    <a:pt x="113868" y="66390"/>
                    <a:pt x="183445" y="97541"/>
                    <a:pt x="260298" y="97541"/>
                  </a:cubicBezTo>
                  <a:cubicBezTo>
                    <a:pt x="317938" y="97541"/>
                    <a:pt x="371485" y="80019"/>
                    <a:pt x="415904" y="50010"/>
                  </a:cubicBezTo>
                  <a:lnTo>
                    <a:pt x="425601" y="42010"/>
                  </a:lnTo>
                  <a:lnTo>
                    <a:pt x="465089" y="84172"/>
                  </a:lnTo>
                  <a:lnTo>
                    <a:pt x="447878" y="98372"/>
                  </a:lnTo>
                  <a:cubicBezTo>
                    <a:pt x="393776" y="134923"/>
                    <a:pt x="328556" y="156265"/>
                    <a:pt x="258351" y="156265"/>
                  </a:cubicBezTo>
                  <a:cubicBezTo>
                    <a:pt x="164745" y="156265"/>
                    <a:pt x="80000" y="118323"/>
                    <a:pt x="18656" y="56980"/>
                  </a:cubicBezTo>
                  <a:lnTo>
                    <a:pt x="0" y="34368"/>
                  </a:lnTo>
                  <a:lnTo>
                    <a:pt x="502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6" name="Graphic 35" descr="Chevron arrows with solid fill">
            <a:extLst>
              <a:ext uri="{FF2B5EF4-FFF2-40B4-BE49-F238E27FC236}">
                <a16:creationId xmlns:a16="http://schemas.microsoft.com/office/drawing/2014/main" id="{7F7D8C89-6DEB-3255-3D2B-689C0C28B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19200" y="971550"/>
            <a:ext cx="533400" cy="53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DCE9AF-EA9D-CF65-262B-CB494A0C943E}"/>
              </a:ext>
            </a:extLst>
          </p:cNvPr>
          <p:cNvSpPr txBox="1"/>
          <p:nvPr/>
        </p:nvSpPr>
        <p:spPr>
          <a:xfrm>
            <a:off x="3218816" y="2460857"/>
            <a:ext cx="2706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pc="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CFE865-1E4D-F293-7F5E-4B27EF4111B7}"/>
              </a:ext>
            </a:extLst>
          </p:cNvPr>
          <p:cNvCxnSpPr>
            <a:cxnSpLocks/>
          </p:cNvCxnSpPr>
          <p:nvPr/>
        </p:nvCxnSpPr>
        <p:spPr>
          <a:xfrm>
            <a:off x="0" y="361950"/>
            <a:ext cx="17526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C167582-522A-B093-A603-B50ADE1F5A6C}"/>
              </a:ext>
            </a:extLst>
          </p:cNvPr>
          <p:cNvCxnSpPr>
            <a:cxnSpLocks/>
          </p:cNvCxnSpPr>
          <p:nvPr/>
        </p:nvCxnSpPr>
        <p:spPr>
          <a:xfrm>
            <a:off x="7391400" y="4781550"/>
            <a:ext cx="17526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6CA9AAC-90B0-F5DF-5515-D049BFB20360}"/>
              </a:ext>
            </a:extLst>
          </p:cNvPr>
          <p:cNvSpPr/>
          <p:nvPr/>
        </p:nvSpPr>
        <p:spPr>
          <a:xfrm>
            <a:off x="3581400" y="3028950"/>
            <a:ext cx="2133600" cy="457200"/>
          </a:xfrm>
          <a:prstGeom prst="roundRect">
            <a:avLst>
              <a:gd name="adj" fmla="val 50000"/>
            </a:avLst>
          </a:prstGeom>
          <a:noFill/>
          <a:ln>
            <a:solidFill>
              <a:srgbClr val="7DCAD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Aman Mondal</a:t>
            </a:r>
          </a:p>
        </p:txBody>
      </p:sp>
    </p:spTree>
    <p:extLst>
      <p:ext uri="{BB962C8B-B14F-4D97-AF65-F5344CB8AC3E}">
        <p14:creationId xmlns:p14="http://schemas.microsoft.com/office/powerpoint/2010/main" val="1969091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globe with lines and dots around it&#10;&#10;Description automatically generated">
            <a:extLst>
              <a:ext uri="{FF2B5EF4-FFF2-40B4-BE49-F238E27FC236}">
                <a16:creationId xmlns:a16="http://schemas.microsoft.com/office/drawing/2014/main" id="{68E2B4E0-ADBE-37DF-B57A-C71BCAC58F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093" t="245" r="34231" b="31263"/>
          <a:stretch/>
        </p:blipFill>
        <p:spPr>
          <a:xfrm>
            <a:off x="0" y="1962150"/>
            <a:ext cx="9144000" cy="3181350"/>
          </a:xfrm>
          <a:prstGeom prst="rect">
            <a:avLst/>
          </a:prstGeom>
        </p:spPr>
      </p:pic>
      <p:pic>
        <p:nvPicPr>
          <p:cNvPr id="7" name="Picture 6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12103E60-2552-B91A-BC47-E3175D495D9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5869" r="-319194" b="-58246"/>
          <a:stretch/>
        </p:blipFill>
        <p:spPr>
          <a:xfrm>
            <a:off x="0" y="0"/>
            <a:ext cx="9190352" cy="25847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8C2CD7-BC0F-6CBC-8CCE-22EEEFF6D02B}"/>
              </a:ext>
            </a:extLst>
          </p:cNvPr>
          <p:cNvSpPr/>
          <p:nvPr/>
        </p:nvSpPr>
        <p:spPr>
          <a:xfrm>
            <a:off x="495924" y="1759783"/>
            <a:ext cx="940300" cy="782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>
                <a:solidFill>
                  <a:schemeClr val="accent4"/>
                </a:solidFill>
              </a:rPr>
              <a:t>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A6D6F5-0806-024A-3B5C-461DDD9ECAB5}"/>
              </a:ext>
            </a:extLst>
          </p:cNvPr>
          <p:cNvSpPr txBox="1"/>
          <p:nvPr/>
        </p:nvSpPr>
        <p:spPr>
          <a:xfrm>
            <a:off x="557134" y="2611936"/>
            <a:ext cx="387420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C34C590-5440-6220-A84F-0592AF04A51B}"/>
              </a:ext>
            </a:extLst>
          </p:cNvPr>
          <p:cNvCxnSpPr>
            <a:cxnSpLocks/>
          </p:cNvCxnSpPr>
          <p:nvPr/>
        </p:nvCxnSpPr>
        <p:spPr>
          <a:xfrm>
            <a:off x="-457200" y="2568002"/>
            <a:ext cx="17526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129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EA5D01FE-AA33-3D26-3A9E-4C8E6DF94D2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728" t="42719" r="48821" b="-13916"/>
          <a:stretch/>
        </p:blipFill>
        <p:spPr>
          <a:xfrm>
            <a:off x="0" y="-13024"/>
            <a:ext cx="9190352" cy="2584774"/>
          </a:xfrm>
          <a:prstGeom prst="rect">
            <a:avLst/>
          </a:prstGeom>
        </p:spPr>
      </p:pic>
      <p:pic>
        <p:nvPicPr>
          <p:cNvPr id="15" name="Picture 14" descr="A globe with lines and dots around it">
            <a:extLst>
              <a:ext uri="{FF2B5EF4-FFF2-40B4-BE49-F238E27FC236}">
                <a16:creationId xmlns:a16="http://schemas.microsoft.com/office/drawing/2014/main" id="{5AA5389C-FDC8-4658-4C9F-CB0041A890B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99" t="-53054" r="-245535" b="49362"/>
          <a:stretch/>
        </p:blipFill>
        <p:spPr>
          <a:xfrm>
            <a:off x="0" y="1210979"/>
            <a:ext cx="11277600" cy="392366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A300B06-679F-A1AD-10C9-79842AE2B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CYBER SAFETY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097B5-AEBA-733B-9D9F-CD4EE0339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577" y="2108567"/>
            <a:ext cx="4038600" cy="1464182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IN" dirty="0">
                <a:solidFill>
                  <a:schemeClr val="bg1"/>
                </a:solidFill>
              </a:rPr>
              <a:t>CYBER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>
                <a:solidFill>
                  <a:schemeClr val="bg1"/>
                </a:solidFill>
              </a:rPr>
              <a:t>Cyber is an adjective that means relating to computers or computer networks, especially the internet.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5575BB-5E0A-431F-006E-74C108D6F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95754" y="2117564"/>
            <a:ext cx="3414934" cy="1455186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IN" dirty="0">
                <a:solidFill>
                  <a:schemeClr val="bg1"/>
                </a:solidFill>
              </a:rPr>
              <a:t>SAFETY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>
                <a:solidFill>
                  <a:schemeClr val="bg1"/>
                </a:solidFill>
              </a:rPr>
              <a:t>The condition of being safe from undergoing or causing hurt, injury or loss</a:t>
            </a: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7B6BBCA-D74F-0EBF-A32C-3872374C790A}"/>
              </a:ext>
            </a:extLst>
          </p:cNvPr>
          <p:cNvGrpSpPr/>
          <p:nvPr/>
        </p:nvGrpSpPr>
        <p:grpSpPr>
          <a:xfrm>
            <a:off x="2667000" y="739290"/>
            <a:ext cx="3810000" cy="1161537"/>
            <a:chOff x="2667000" y="739290"/>
            <a:chExt cx="3810000" cy="1161537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22ACE4B-7E1F-2B03-EE5C-DB5285A7AE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67000" y="739290"/>
              <a:ext cx="1828800" cy="11615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B600DD6-AFC0-5576-54B3-8EBA042183E3}"/>
                </a:ext>
              </a:extLst>
            </p:cNvPr>
            <p:cNvCxnSpPr>
              <a:cxnSpLocks/>
            </p:cNvCxnSpPr>
            <p:nvPr/>
          </p:nvCxnSpPr>
          <p:spPr>
            <a:xfrm>
              <a:off x="4495800" y="739290"/>
              <a:ext cx="1981200" cy="11615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5295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lobe with lines and dots around it&#10;&#10;Description automatically generated">
            <a:extLst>
              <a:ext uri="{FF2B5EF4-FFF2-40B4-BE49-F238E27FC236}">
                <a16:creationId xmlns:a16="http://schemas.microsoft.com/office/drawing/2014/main" id="{9C75DCDC-87F5-BC6F-53A6-7C601A75C6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093" t="245" r="34231" b="31263"/>
          <a:stretch/>
        </p:blipFill>
        <p:spPr>
          <a:xfrm>
            <a:off x="1752600" y="3017182"/>
            <a:ext cx="7856317" cy="2733344"/>
          </a:xfrm>
          <a:prstGeom prst="rect">
            <a:avLst/>
          </a:prstGeom>
        </p:spPr>
      </p:pic>
      <p:pic>
        <p:nvPicPr>
          <p:cNvPr id="12" name="Picture 11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8B63B610-42E8-6F22-0D37-90CCC2581A8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5869" r="-319194" b="-58246"/>
          <a:stretch/>
        </p:blipFill>
        <p:spPr>
          <a:xfrm>
            <a:off x="-160117" y="-128575"/>
            <a:ext cx="9601200" cy="27003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A300B06-679F-A1AD-10C9-79842AE2B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0735"/>
            <a:ext cx="8229600" cy="533311"/>
          </a:xfrm>
          <a:noFill/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CYBER SAFETY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3E3199-7468-303C-2DAF-7DD35FD29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1029098"/>
            <a:ext cx="8686800" cy="28380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>
                <a:solidFill>
                  <a:schemeClr val="bg1"/>
                </a:solidFill>
                <a:latin typeface="-apple-system"/>
              </a:rPr>
              <a:t>“Cyber safety” refers to the </a:t>
            </a:r>
            <a:r>
              <a:rPr lang="en-US" i="1" u="sng" dirty="0">
                <a:solidFill>
                  <a:schemeClr val="bg1"/>
                </a:solidFill>
                <a:latin typeface="-apple-system"/>
              </a:rPr>
              <a:t>safe practices</a:t>
            </a:r>
            <a:r>
              <a:rPr lang="en-US" i="1" dirty="0">
                <a:solidFill>
                  <a:schemeClr val="bg1"/>
                </a:solidFill>
                <a:latin typeface="-apple-system"/>
              </a:rPr>
              <a:t> when using the </a:t>
            </a:r>
            <a:r>
              <a:rPr lang="en-US" i="1" u="sng" dirty="0">
                <a:solidFill>
                  <a:schemeClr val="bg1"/>
                </a:solidFill>
                <a:latin typeface="-apple-system"/>
              </a:rPr>
              <a:t>Internet</a:t>
            </a:r>
            <a:r>
              <a:rPr lang="en-US" i="1" dirty="0">
                <a:solidFill>
                  <a:schemeClr val="bg1"/>
                </a:solidFill>
                <a:latin typeface="-apple-system"/>
              </a:rPr>
              <a:t> to </a:t>
            </a:r>
            <a:r>
              <a:rPr lang="en-US" i="1" u="sng" dirty="0">
                <a:solidFill>
                  <a:schemeClr val="bg1"/>
                </a:solidFill>
                <a:latin typeface="-apple-system"/>
              </a:rPr>
              <a:t>prevent personal attacks or criminal activity</a:t>
            </a:r>
            <a:r>
              <a:rPr lang="en-US" b="0" i="1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  <a:p>
            <a:pPr marL="0" indent="0" algn="ctr">
              <a:buNone/>
            </a:pPr>
            <a:r>
              <a:rPr lang="en-US" b="0" i="1" dirty="0">
                <a:solidFill>
                  <a:schemeClr val="bg1"/>
                </a:solidFill>
                <a:effectLst/>
                <a:latin typeface="-apple-system"/>
              </a:rPr>
              <a:t> </a:t>
            </a:r>
            <a:r>
              <a:rPr lang="en-US" i="1" dirty="0">
                <a:solidFill>
                  <a:schemeClr val="bg1"/>
                </a:solidFill>
                <a:latin typeface="-apple-system"/>
              </a:rPr>
              <a:t>It is also</a:t>
            </a:r>
            <a:r>
              <a:rPr lang="en-US" b="0" i="1" dirty="0">
                <a:solidFill>
                  <a:schemeClr val="bg1"/>
                </a:solidFill>
                <a:effectLst/>
                <a:latin typeface="-apple-system"/>
              </a:rPr>
              <a:t> known as online safety, cyber safety and electronic safety (e-safety), and refers to the policies, practices and processes that reduce the harms to people that are enabled by the misuse of 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3811706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lobe with lines and dots around it&#10;&#10;Description automatically generated">
            <a:extLst>
              <a:ext uri="{FF2B5EF4-FFF2-40B4-BE49-F238E27FC236}">
                <a16:creationId xmlns:a16="http://schemas.microsoft.com/office/drawing/2014/main" id="{95173CA1-B267-68A9-230A-6B786B18EC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093" t="245" r="34231" b="31263"/>
          <a:stretch/>
        </p:blipFill>
        <p:spPr>
          <a:xfrm>
            <a:off x="2057400" y="3867150"/>
            <a:ext cx="9144000" cy="3181350"/>
          </a:xfrm>
          <a:prstGeom prst="rect">
            <a:avLst/>
          </a:prstGeom>
        </p:spPr>
      </p:pic>
      <p:pic>
        <p:nvPicPr>
          <p:cNvPr id="3" name="Picture 2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0138FB6D-FE20-FC1A-3F9D-2376C09D1669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2735" r="-319194" b="-65112"/>
          <a:stretch/>
        </p:blipFill>
        <p:spPr>
          <a:xfrm>
            <a:off x="-878309" y="-579936"/>
            <a:ext cx="9190352" cy="2584774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91945FF-4052-5C49-B30F-EB0E340F6C44}"/>
              </a:ext>
            </a:extLst>
          </p:cNvPr>
          <p:cNvSpPr/>
          <p:nvPr/>
        </p:nvSpPr>
        <p:spPr>
          <a:xfrm rot="7200000">
            <a:off x="3804371" y="1623058"/>
            <a:ext cx="1014524" cy="1002010"/>
          </a:xfrm>
          <a:custGeom>
            <a:avLst/>
            <a:gdLst>
              <a:gd name="connsiteX0" fmla="*/ 466345 w 1219542"/>
              <a:gd name="connsiteY0" fmla="*/ 1204498 h 1204498"/>
              <a:gd name="connsiteX1" fmla="*/ 0 w 1219542"/>
              <a:gd name="connsiteY1" fmla="*/ 396765 h 1204498"/>
              <a:gd name="connsiteX2" fmla="*/ 687217 w 1219542"/>
              <a:gd name="connsiteY2" fmla="*/ 0 h 1204498"/>
              <a:gd name="connsiteX3" fmla="*/ 891696 w 1219542"/>
              <a:gd name="connsiteY3" fmla="*/ 354168 h 1204498"/>
              <a:gd name="connsiteX4" fmla="*/ 1219542 w 1219542"/>
              <a:gd name="connsiteY4" fmla="*/ 334490 h 1204498"/>
              <a:gd name="connsiteX5" fmla="*/ 1219542 w 1219542"/>
              <a:gd name="connsiteY5" fmla="*/ 1159289 h 1204498"/>
              <a:gd name="connsiteX6" fmla="*/ 466345 w 1219542"/>
              <a:gd name="connsiteY6" fmla="*/ 1204498 h 1204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542" h="1204498">
                <a:moveTo>
                  <a:pt x="466345" y="1204498"/>
                </a:moveTo>
                <a:lnTo>
                  <a:pt x="0" y="396765"/>
                </a:lnTo>
                <a:lnTo>
                  <a:pt x="687217" y="0"/>
                </a:lnTo>
                <a:lnTo>
                  <a:pt x="891696" y="354168"/>
                </a:lnTo>
                <a:lnTo>
                  <a:pt x="1219542" y="334490"/>
                </a:lnTo>
                <a:lnTo>
                  <a:pt x="1219542" y="1159289"/>
                </a:lnTo>
                <a:lnTo>
                  <a:pt x="466345" y="1204498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FAED60F-89CD-00FC-3C85-5F9A8E974CDA}"/>
              </a:ext>
            </a:extLst>
          </p:cNvPr>
          <p:cNvSpPr/>
          <p:nvPr/>
        </p:nvSpPr>
        <p:spPr>
          <a:xfrm rot="7200000">
            <a:off x="4743367" y="1550851"/>
            <a:ext cx="959635" cy="1195772"/>
          </a:xfrm>
          <a:custGeom>
            <a:avLst/>
            <a:gdLst>
              <a:gd name="connsiteX0" fmla="*/ 466344 w 1153561"/>
              <a:gd name="connsiteY0" fmla="*/ 1437416 h 1437416"/>
              <a:gd name="connsiteX1" fmla="*/ 0 w 1153561"/>
              <a:gd name="connsiteY1" fmla="*/ 629685 h 1437416"/>
              <a:gd name="connsiteX2" fmla="*/ 415751 w 1153561"/>
              <a:gd name="connsiteY2" fmla="*/ 0 h 1437416"/>
              <a:gd name="connsiteX3" fmla="*/ 1130047 w 1153561"/>
              <a:gd name="connsiteY3" fmla="*/ 412400 h 1437416"/>
              <a:gd name="connsiteX4" fmla="*/ 949082 w 1153561"/>
              <a:gd name="connsiteY4" fmla="*/ 686483 h 1437416"/>
              <a:gd name="connsiteX5" fmla="*/ 1153561 w 1153561"/>
              <a:gd name="connsiteY5" fmla="*/ 1040651 h 1437416"/>
              <a:gd name="connsiteX6" fmla="*/ 466344 w 1153561"/>
              <a:gd name="connsiteY6" fmla="*/ 1437416 h 143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561" h="1437416">
                <a:moveTo>
                  <a:pt x="466344" y="1437416"/>
                </a:moveTo>
                <a:lnTo>
                  <a:pt x="0" y="629685"/>
                </a:lnTo>
                <a:lnTo>
                  <a:pt x="415751" y="0"/>
                </a:lnTo>
                <a:lnTo>
                  <a:pt x="1130047" y="412400"/>
                </a:lnTo>
                <a:lnTo>
                  <a:pt x="949082" y="686483"/>
                </a:lnTo>
                <a:lnTo>
                  <a:pt x="1153561" y="1040651"/>
                </a:lnTo>
                <a:lnTo>
                  <a:pt x="466344" y="1437416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C4A4172-E75A-E377-8952-8F93DB029386}"/>
              </a:ext>
            </a:extLst>
          </p:cNvPr>
          <p:cNvSpPr/>
          <p:nvPr/>
        </p:nvSpPr>
        <p:spPr>
          <a:xfrm rot="7200000">
            <a:off x="3260887" y="2584425"/>
            <a:ext cx="1054635" cy="951965"/>
          </a:xfrm>
          <a:custGeom>
            <a:avLst/>
            <a:gdLst>
              <a:gd name="connsiteX0" fmla="*/ 0 w 1267758"/>
              <a:gd name="connsiteY0" fmla="*/ 1144340 h 1144340"/>
              <a:gd name="connsiteX1" fmla="*/ 0 w 1267758"/>
              <a:gd name="connsiteY1" fmla="*/ 319542 h 1144340"/>
              <a:gd name="connsiteX2" fmla="*/ 356616 w 1267758"/>
              <a:gd name="connsiteY2" fmla="*/ 298137 h 1144340"/>
              <a:gd name="connsiteX3" fmla="*/ 553462 w 1267758"/>
              <a:gd name="connsiteY3" fmla="*/ 0 h 1144340"/>
              <a:gd name="connsiteX4" fmla="*/ 1267758 w 1267758"/>
              <a:gd name="connsiteY4" fmla="*/ 412399 h 1144340"/>
              <a:gd name="connsiteX5" fmla="*/ 816864 w 1267758"/>
              <a:gd name="connsiteY5" fmla="*/ 1095310 h 1144340"/>
              <a:gd name="connsiteX6" fmla="*/ 0 w 1267758"/>
              <a:gd name="connsiteY6" fmla="*/ 1144340 h 114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7758" h="1144340">
                <a:moveTo>
                  <a:pt x="0" y="1144340"/>
                </a:moveTo>
                <a:lnTo>
                  <a:pt x="0" y="319542"/>
                </a:lnTo>
                <a:lnTo>
                  <a:pt x="356616" y="298137"/>
                </a:lnTo>
                <a:lnTo>
                  <a:pt x="553462" y="0"/>
                </a:lnTo>
                <a:lnTo>
                  <a:pt x="1267758" y="412399"/>
                </a:lnTo>
                <a:lnTo>
                  <a:pt x="816864" y="1095310"/>
                </a:lnTo>
                <a:lnTo>
                  <a:pt x="0" y="1144340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61E579-1E9B-1767-EDD4-412F75942F42}"/>
              </a:ext>
            </a:extLst>
          </p:cNvPr>
          <p:cNvSpPr/>
          <p:nvPr/>
        </p:nvSpPr>
        <p:spPr>
          <a:xfrm rot="7200000">
            <a:off x="5149117" y="2412892"/>
            <a:ext cx="1054635" cy="951964"/>
          </a:xfrm>
          <a:custGeom>
            <a:avLst/>
            <a:gdLst>
              <a:gd name="connsiteX0" fmla="*/ 0 w 1267758"/>
              <a:gd name="connsiteY0" fmla="*/ 731940 h 1144339"/>
              <a:gd name="connsiteX1" fmla="*/ 450893 w 1267758"/>
              <a:gd name="connsiteY1" fmla="*/ 49031 h 1144339"/>
              <a:gd name="connsiteX2" fmla="*/ 1267758 w 1267758"/>
              <a:gd name="connsiteY2" fmla="*/ 0 h 1144339"/>
              <a:gd name="connsiteX3" fmla="*/ 1267758 w 1267758"/>
              <a:gd name="connsiteY3" fmla="*/ 824798 h 1144339"/>
              <a:gd name="connsiteX4" fmla="*/ 911141 w 1267758"/>
              <a:gd name="connsiteY4" fmla="*/ 846203 h 1144339"/>
              <a:gd name="connsiteX5" fmla="*/ 714296 w 1267758"/>
              <a:gd name="connsiteY5" fmla="*/ 1144339 h 1144339"/>
              <a:gd name="connsiteX6" fmla="*/ 0 w 1267758"/>
              <a:gd name="connsiteY6" fmla="*/ 731940 h 1144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7758" h="1144339">
                <a:moveTo>
                  <a:pt x="0" y="731940"/>
                </a:moveTo>
                <a:lnTo>
                  <a:pt x="450893" y="49031"/>
                </a:lnTo>
                <a:lnTo>
                  <a:pt x="1267758" y="0"/>
                </a:lnTo>
                <a:lnTo>
                  <a:pt x="1267758" y="824798"/>
                </a:lnTo>
                <a:lnTo>
                  <a:pt x="911141" y="846203"/>
                </a:lnTo>
                <a:lnTo>
                  <a:pt x="714296" y="1144339"/>
                </a:lnTo>
                <a:lnTo>
                  <a:pt x="0" y="731940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D4A6857-CCDA-70DD-9106-3979630B5C09}"/>
              </a:ext>
            </a:extLst>
          </p:cNvPr>
          <p:cNvSpPr/>
          <p:nvPr/>
        </p:nvSpPr>
        <p:spPr>
          <a:xfrm rot="7200000">
            <a:off x="4645744" y="3324214"/>
            <a:ext cx="1014524" cy="1002008"/>
          </a:xfrm>
          <a:custGeom>
            <a:avLst/>
            <a:gdLst>
              <a:gd name="connsiteX0" fmla="*/ 0 w 1219541"/>
              <a:gd name="connsiteY0" fmla="*/ 870007 h 1204496"/>
              <a:gd name="connsiteX1" fmla="*/ 0 w 1219541"/>
              <a:gd name="connsiteY1" fmla="*/ 45209 h 1204496"/>
              <a:gd name="connsiteX2" fmla="*/ 753197 w 1219541"/>
              <a:gd name="connsiteY2" fmla="*/ 0 h 1204496"/>
              <a:gd name="connsiteX3" fmla="*/ 1219541 w 1219541"/>
              <a:gd name="connsiteY3" fmla="*/ 807731 h 1204496"/>
              <a:gd name="connsiteX4" fmla="*/ 532324 w 1219541"/>
              <a:gd name="connsiteY4" fmla="*/ 1204496 h 1204496"/>
              <a:gd name="connsiteX5" fmla="*/ 327845 w 1219541"/>
              <a:gd name="connsiteY5" fmla="*/ 850328 h 1204496"/>
              <a:gd name="connsiteX6" fmla="*/ 0 w 1219541"/>
              <a:gd name="connsiteY6" fmla="*/ 870007 h 1204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541" h="1204496">
                <a:moveTo>
                  <a:pt x="0" y="870007"/>
                </a:moveTo>
                <a:lnTo>
                  <a:pt x="0" y="45209"/>
                </a:lnTo>
                <a:lnTo>
                  <a:pt x="753197" y="0"/>
                </a:lnTo>
                <a:lnTo>
                  <a:pt x="1219541" y="807731"/>
                </a:lnTo>
                <a:lnTo>
                  <a:pt x="532324" y="1204496"/>
                </a:lnTo>
                <a:lnTo>
                  <a:pt x="327845" y="850328"/>
                </a:lnTo>
                <a:lnTo>
                  <a:pt x="0" y="870007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3E6B049-2DBD-D4C7-D381-D6F918C8B2CB}"/>
              </a:ext>
            </a:extLst>
          </p:cNvPr>
          <p:cNvSpPr/>
          <p:nvPr/>
        </p:nvSpPr>
        <p:spPr>
          <a:xfrm rot="7200000">
            <a:off x="3761636" y="3202659"/>
            <a:ext cx="959636" cy="1195771"/>
          </a:xfrm>
          <a:custGeom>
            <a:avLst/>
            <a:gdLst>
              <a:gd name="connsiteX0" fmla="*/ 23515 w 1153562"/>
              <a:gd name="connsiteY0" fmla="*/ 1025016 h 1437415"/>
              <a:gd name="connsiteX1" fmla="*/ 204479 w 1153562"/>
              <a:gd name="connsiteY1" fmla="*/ 750933 h 1437415"/>
              <a:gd name="connsiteX2" fmla="*/ 0 w 1153562"/>
              <a:gd name="connsiteY2" fmla="*/ 396765 h 1437415"/>
              <a:gd name="connsiteX3" fmla="*/ 687218 w 1153562"/>
              <a:gd name="connsiteY3" fmla="*/ 0 h 1437415"/>
              <a:gd name="connsiteX4" fmla="*/ 1153562 w 1153562"/>
              <a:gd name="connsiteY4" fmla="*/ 807733 h 1437415"/>
              <a:gd name="connsiteX5" fmla="*/ 737812 w 1153562"/>
              <a:gd name="connsiteY5" fmla="*/ 1437415 h 1437415"/>
              <a:gd name="connsiteX6" fmla="*/ 23515 w 1153562"/>
              <a:gd name="connsiteY6" fmla="*/ 1025016 h 1437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562" h="1437415">
                <a:moveTo>
                  <a:pt x="23515" y="1025016"/>
                </a:moveTo>
                <a:lnTo>
                  <a:pt x="204479" y="750933"/>
                </a:lnTo>
                <a:lnTo>
                  <a:pt x="0" y="396765"/>
                </a:lnTo>
                <a:lnTo>
                  <a:pt x="687218" y="0"/>
                </a:lnTo>
                <a:lnTo>
                  <a:pt x="1153562" y="807733"/>
                </a:lnTo>
                <a:lnTo>
                  <a:pt x="737812" y="1437415"/>
                </a:lnTo>
                <a:lnTo>
                  <a:pt x="23515" y="1025016"/>
                </a:lnTo>
                <a:close/>
              </a:path>
            </a:pathLst>
          </a:custGeom>
          <a:noFill/>
          <a:ln>
            <a:gradFill>
              <a:gsLst>
                <a:gs pos="53800">
                  <a:srgbClr val="7DCAD8">
                    <a:lumMod val="35000"/>
                  </a:srgbClr>
                </a:gs>
                <a:gs pos="0">
                  <a:schemeClr val="accent4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D7596C-05B6-C161-5D15-0C2546C8372B}"/>
              </a:ext>
            </a:extLst>
          </p:cNvPr>
          <p:cNvSpPr txBox="1"/>
          <p:nvPr/>
        </p:nvSpPr>
        <p:spPr>
          <a:xfrm>
            <a:off x="6083845" y="942203"/>
            <a:ext cx="30695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BANKING APPLICATION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58BBE30-878A-2CB3-E55C-B184D14B4B30}"/>
              </a:ext>
            </a:extLst>
          </p:cNvPr>
          <p:cNvSpPr txBox="1"/>
          <p:nvPr/>
        </p:nvSpPr>
        <p:spPr>
          <a:xfrm>
            <a:off x="6256319" y="2582304"/>
            <a:ext cx="258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BROWSING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EAFF87F-DBC0-3A55-6605-2FE80DFF76CA}"/>
              </a:ext>
            </a:extLst>
          </p:cNvPr>
          <p:cNvSpPr txBox="1"/>
          <p:nvPr/>
        </p:nvSpPr>
        <p:spPr>
          <a:xfrm>
            <a:off x="6256319" y="3790950"/>
            <a:ext cx="23595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STUDY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81F478-1066-12C1-1369-57CCAFB87E71}"/>
              </a:ext>
            </a:extLst>
          </p:cNvPr>
          <p:cNvSpPr txBox="1"/>
          <p:nvPr/>
        </p:nvSpPr>
        <p:spPr>
          <a:xfrm>
            <a:off x="234062" y="1153614"/>
            <a:ext cx="4047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GAMES AND SOFTWARE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C9A65A6-89E5-5EF3-3345-DD6BCB3A5E82}"/>
              </a:ext>
            </a:extLst>
          </p:cNvPr>
          <p:cNvSpPr txBox="1"/>
          <p:nvPr/>
        </p:nvSpPr>
        <p:spPr>
          <a:xfrm>
            <a:off x="160319" y="2582304"/>
            <a:ext cx="3472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 SHOPPING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1DE3FD1-7C0D-7662-801E-AE6D64C54FA7}"/>
              </a:ext>
            </a:extLst>
          </p:cNvPr>
          <p:cNvSpPr txBox="1"/>
          <p:nvPr/>
        </p:nvSpPr>
        <p:spPr>
          <a:xfrm>
            <a:off x="533400" y="3790950"/>
            <a:ext cx="2831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SOCIAL MEDIA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533F728-F810-F9E7-201D-FFC0EE07C5F1}"/>
              </a:ext>
            </a:extLst>
          </p:cNvPr>
          <p:cNvSpPr txBox="1"/>
          <p:nvPr/>
        </p:nvSpPr>
        <p:spPr>
          <a:xfrm>
            <a:off x="44697" y="160802"/>
            <a:ext cx="9190352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50" spc="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PLACES WE NEED TO BE CYBER SAFE </a:t>
            </a:r>
          </a:p>
        </p:txBody>
      </p:sp>
      <p:pic>
        <p:nvPicPr>
          <p:cNvPr id="68" name="Graphic 67" descr="Bullseye outline">
            <a:extLst>
              <a:ext uri="{FF2B5EF4-FFF2-40B4-BE49-F238E27FC236}">
                <a16:creationId xmlns:a16="http://schemas.microsoft.com/office/drawing/2014/main" id="{B93C113B-05E6-97D9-2C32-3AB3AB3572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45586" y="3553550"/>
            <a:ext cx="457200" cy="457200"/>
          </a:xfrm>
          <a:prstGeom prst="rect">
            <a:avLst/>
          </a:prstGeom>
        </p:spPr>
      </p:pic>
      <p:pic>
        <p:nvPicPr>
          <p:cNvPr id="70" name="Graphic 69" descr="Greek Temple outline">
            <a:extLst>
              <a:ext uri="{FF2B5EF4-FFF2-40B4-BE49-F238E27FC236}">
                <a16:creationId xmlns:a16="http://schemas.microsoft.com/office/drawing/2014/main" id="{2C5509E1-8E78-6487-BA59-9C2CE0B2B5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28652" y="1911017"/>
            <a:ext cx="457200" cy="457200"/>
          </a:xfrm>
          <a:prstGeom prst="rect">
            <a:avLst/>
          </a:prstGeom>
        </p:spPr>
      </p:pic>
      <p:pic>
        <p:nvPicPr>
          <p:cNvPr id="72" name="Graphic 71" descr="Puzzle pieces outline">
            <a:extLst>
              <a:ext uri="{FF2B5EF4-FFF2-40B4-BE49-F238E27FC236}">
                <a16:creationId xmlns:a16="http://schemas.microsoft.com/office/drawing/2014/main" id="{CB0DA3C7-80A9-CB2D-B8DA-35D2561585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063452" y="1851750"/>
            <a:ext cx="457200" cy="457200"/>
          </a:xfrm>
          <a:prstGeom prst="rect">
            <a:avLst/>
          </a:prstGeom>
        </p:spPr>
      </p:pic>
      <p:pic>
        <p:nvPicPr>
          <p:cNvPr id="74" name="Graphic 73" descr="Signal outline">
            <a:extLst>
              <a:ext uri="{FF2B5EF4-FFF2-40B4-BE49-F238E27FC236}">
                <a16:creationId xmlns:a16="http://schemas.microsoft.com/office/drawing/2014/main" id="{A2DFAA53-5395-F0FF-480C-FA41CC44440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877186" y="3494283"/>
            <a:ext cx="609600" cy="609600"/>
          </a:xfrm>
          <a:prstGeom prst="rect">
            <a:avLst/>
          </a:prstGeom>
        </p:spPr>
      </p:pic>
      <p:pic>
        <p:nvPicPr>
          <p:cNvPr id="76" name="Graphic 75" descr="Upward trend outline">
            <a:extLst>
              <a:ext uri="{FF2B5EF4-FFF2-40B4-BE49-F238E27FC236}">
                <a16:creationId xmlns:a16="http://schemas.microsoft.com/office/drawing/2014/main" id="{FD1997C2-84AF-3DD8-BDCD-D534217B9D5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513119" y="2664550"/>
            <a:ext cx="609600" cy="609600"/>
          </a:xfrm>
          <a:prstGeom prst="rect">
            <a:avLst/>
          </a:prstGeom>
        </p:spPr>
      </p:pic>
      <p:pic>
        <p:nvPicPr>
          <p:cNvPr id="78" name="Graphic 77" descr="Wireless outline">
            <a:extLst>
              <a:ext uri="{FF2B5EF4-FFF2-40B4-BE49-F238E27FC236}">
                <a16:creationId xmlns:a16="http://schemas.microsoft.com/office/drawing/2014/main" id="{B26B3774-DE8B-A6D1-657F-9DBA2073387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435053" y="2656084"/>
            <a:ext cx="533400" cy="533400"/>
          </a:xfrm>
          <a:prstGeom prst="rect">
            <a:avLst/>
          </a:prstGeom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DF79F14-1FC3-C9EF-5F55-0424740C9607}"/>
              </a:ext>
            </a:extLst>
          </p:cNvPr>
          <p:cNvCxnSpPr>
            <a:cxnSpLocks/>
          </p:cNvCxnSpPr>
          <p:nvPr/>
        </p:nvCxnSpPr>
        <p:spPr>
          <a:xfrm flipH="1">
            <a:off x="6106394" y="4201614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B5BF99E-5519-C0CD-425A-FF0157A6C07A}"/>
              </a:ext>
            </a:extLst>
          </p:cNvPr>
          <p:cNvCxnSpPr>
            <a:cxnSpLocks/>
          </p:cNvCxnSpPr>
          <p:nvPr/>
        </p:nvCxnSpPr>
        <p:spPr>
          <a:xfrm flipH="1" flipV="1">
            <a:off x="5646719" y="3896814"/>
            <a:ext cx="45720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4D23981-9F55-DF86-FEF9-43283DDFFF3A}"/>
              </a:ext>
            </a:extLst>
          </p:cNvPr>
          <p:cNvCxnSpPr>
            <a:cxnSpLocks/>
          </p:cNvCxnSpPr>
          <p:nvPr/>
        </p:nvCxnSpPr>
        <p:spPr>
          <a:xfrm>
            <a:off x="6119153" y="2974641"/>
            <a:ext cx="2804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D898DC5D-17D2-1E3A-9474-8C24B9EE386D}"/>
              </a:ext>
            </a:extLst>
          </p:cNvPr>
          <p:cNvCxnSpPr>
            <a:cxnSpLocks/>
          </p:cNvCxnSpPr>
          <p:nvPr/>
        </p:nvCxnSpPr>
        <p:spPr>
          <a:xfrm>
            <a:off x="551110" y="2982414"/>
            <a:ext cx="27938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185C291F-B7E5-8F0B-5998-FDB4D096AB25}"/>
              </a:ext>
            </a:extLst>
          </p:cNvPr>
          <p:cNvCxnSpPr>
            <a:cxnSpLocks/>
          </p:cNvCxnSpPr>
          <p:nvPr/>
        </p:nvCxnSpPr>
        <p:spPr>
          <a:xfrm>
            <a:off x="535876" y="4201614"/>
            <a:ext cx="2824350" cy="168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33ADCF7-C1DD-1197-AB8B-ECBD8338185F}"/>
              </a:ext>
            </a:extLst>
          </p:cNvPr>
          <p:cNvCxnSpPr>
            <a:cxnSpLocks/>
          </p:cNvCxnSpPr>
          <p:nvPr/>
        </p:nvCxnSpPr>
        <p:spPr>
          <a:xfrm flipV="1">
            <a:off x="3358814" y="3910149"/>
            <a:ext cx="447675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6C369379-6200-DC5E-B38B-24062E22457F}"/>
              </a:ext>
            </a:extLst>
          </p:cNvPr>
          <p:cNvCxnSpPr>
            <a:cxnSpLocks/>
          </p:cNvCxnSpPr>
          <p:nvPr/>
        </p:nvCxnSpPr>
        <p:spPr>
          <a:xfrm>
            <a:off x="535876" y="1572714"/>
            <a:ext cx="2824350" cy="168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4B1A9AC-6AC7-45E9-F46C-B78D06F7D050}"/>
              </a:ext>
            </a:extLst>
          </p:cNvPr>
          <p:cNvCxnSpPr>
            <a:cxnSpLocks/>
          </p:cNvCxnSpPr>
          <p:nvPr/>
        </p:nvCxnSpPr>
        <p:spPr>
          <a:xfrm>
            <a:off x="3354456" y="1586023"/>
            <a:ext cx="463463" cy="4057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6ADA2D6-3BFA-24AF-CE20-BA2BB9CBD3A0}"/>
              </a:ext>
            </a:extLst>
          </p:cNvPr>
          <p:cNvCxnSpPr>
            <a:cxnSpLocks/>
          </p:cNvCxnSpPr>
          <p:nvPr/>
        </p:nvCxnSpPr>
        <p:spPr>
          <a:xfrm>
            <a:off x="6103919" y="1572714"/>
            <a:ext cx="2824350" cy="168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EB70DA4-6CCE-33D9-09EA-393AEB910CEA}"/>
              </a:ext>
            </a:extLst>
          </p:cNvPr>
          <p:cNvCxnSpPr>
            <a:cxnSpLocks/>
          </p:cNvCxnSpPr>
          <p:nvPr/>
        </p:nvCxnSpPr>
        <p:spPr>
          <a:xfrm flipH="1">
            <a:off x="5646719" y="1579760"/>
            <a:ext cx="450937" cy="4120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86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0B055-D831-5C50-003C-AF876E85A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Internet Safety Tips for Kids (1)">
            <a:hlinkClick r:id="" action="ppaction://media"/>
            <a:extLst>
              <a:ext uri="{FF2B5EF4-FFF2-40B4-BE49-F238E27FC236}">
                <a16:creationId xmlns:a16="http://schemas.microsoft.com/office/drawing/2014/main" id="{38F9812F-2247-E9C5-B5F4-A40B8DA87B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41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nline Media 8" title="Online Privacy for Kids - Internet Safety and Security for Kids">
            <a:hlinkClick r:id="" action="ppaction://media"/>
            <a:extLst>
              <a:ext uri="{FF2B5EF4-FFF2-40B4-BE49-F238E27FC236}">
                <a16:creationId xmlns:a16="http://schemas.microsoft.com/office/drawing/2014/main" id="{C482051B-F333-87DC-E0FF-25A9FC703AD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668" y="-7844"/>
            <a:ext cx="91106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0">
              <a:srgbClr val="00206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globe with lines and dots around it&#10;&#10;Description automatically generated">
            <a:extLst>
              <a:ext uri="{FF2B5EF4-FFF2-40B4-BE49-F238E27FC236}">
                <a16:creationId xmlns:a16="http://schemas.microsoft.com/office/drawing/2014/main" id="{68E2B4E0-ADBE-37DF-B57A-C71BCAC58F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093" t="245" r="34231" b="31263"/>
          <a:stretch/>
        </p:blipFill>
        <p:spPr>
          <a:xfrm>
            <a:off x="0" y="1962150"/>
            <a:ext cx="9144000" cy="3181350"/>
          </a:xfrm>
          <a:prstGeom prst="rect">
            <a:avLst/>
          </a:prstGeom>
        </p:spPr>
      </p:pic>
      <p:pic>
        <p:nvPicPr>
          <p:cNvPr id="7" name="Picture 6" descr="A circular design with a globe in center&#10;&#10;Description automatically generated">
            <a:extLst>
              <a:ext uri="{FF2B5EF4-FFF2-40B4-BE49-F238E27FC236}">
                <a16:creationId xmlns:a16="http://schemas.microsoft.com/office/drawing/2014/main" id="{12103E60-2552-B91A-BC47-E3175D495D9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5869" r="-319194" b="-58246"/>
          <a:stretch/>
        </p:blipFill>
        <p:spPr>
          <a:xfrm>
            <a:off x="0" y="0"/>
            <a:ext cx="9190352" cy="25847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A6D6F5-0806-024A-3B5C-461DDD9ECAB5}"/>
              </a:ext>
            </a:extLst>
          </p:cNvPr>
          <p:cNvSpPr txBox="1"/>
          <p:nvPr/>
        </p:nvSpPr>
        <p:spPr>
          <a:xfrm>
            <a:off x="557134" y="2611936"/>
            <a:ext cx="46546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THANK YOU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C34C590-5440-6220-A84F-0592AF04A51B}"/>
              </a:ext>
            </a:extLst>
          </p:cNvPr>
          <p:cNvCxnSpPr>
            <a:cxnSpLocks/>
          </p:cNvCxnSpPr>
          <p:nvPr/>
        </p:nvCxnSpPr>
        <p:spPr>
          <a:xfrm>
            <a:off x="-627888" y="3329292"/>
            <a:ext cx="54102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213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17">
      <a:dk1>
        <a:sysClr val="windowText" lastClr="000000"/>
      </a:dk1>
      <a:lt1>
        <a:sysClr val="window" lastClr="FFFFFF"/>
      </a:lt1>
      <a:dk2>
        <a:srgbClr val="FB842A"/>
      </a:dk2>
      <a:lt2>
        <a:srgbClr val="1F5E69"/>
      </a:lt2>
      <a:accent1>
        <a:srgbClr val="7DCAD8"/>
      </a:accent1>
      <a:accent2>
        <a:srgbClr val="FEA734"/>
      </a:accent2>
      <a:accent3>
        <a:srgbClr val="FE7235"/>
      </a:accent3>
      <a:accent4>
        <a:srgbClr val="7DCAD8"/>
      </a:accent4>
      <a:accent5>
        <a:srgbClr val="6DC8F2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490</Words>
  <Application>Microsoft Office PowerPoint</Application>
  <PresentationFormat>On-screen Show (16:9)</PresentationFormat>
  <Paragraphs>53</Paragraphs>
  <Slides>8</Slides>
  <Notes>4</Notes>
  <HiddenSlides>1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Calibri</vt:lpstr>
      <vt:lpstr>Segoe UI</vt:lpstr>
      <vt:lpstr>1_Office Theme</vt:lpstr>
      <vt:lpstr>CYBER SAFETY</vt:lpstr>
      <vt:lpstr>PowerPoint Presentation</vt:lpstr>
      <vt:lpstr>CYBER SAFETY</vt:lpstr>
      <vt:lpstr>CYBER SAFETY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2013-12-06T17:56:44Z</dcterms:created>
  <dcterms:modified xsi:type="dcterms:W3CDTF">2024-01-25T15:18:07Z</dcterms:modified>
</cp:coreProperties>
</file>

<file path=docProps/thumbnail.jpeg>
</file>